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104063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DDEBBF-1664-9F2D-291C-6F668223F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7B3637-C376-CE87-8B75-B52F0BA4F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1018CA-8CE7-9E64-742B-A98264E84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F541-087E-4496-881A-09056C2A39FC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53C633-553B-E12C-E542-7884CC47D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F7C0A2-727F-B961-3838-BC2FBF823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C97FC-20F0-4B09-AC52-FB578B92D4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28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66F721-578F-5DDB-C8C4-9010DF3EB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CAB0E61-C851-00D3-F550-532D31FD4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0703E1-00FA-5FF5-A714-9A5773C26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F541-087E-4496-881A-09056C2A39FC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4AE34A-25FB-045F-1C2A-73F3CA532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DE9B7D-AD86-556E-55CF-896EEC090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C97FC-20F0-4B09-AC52-FB578B92D4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393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02D4B1E-195D-895B-49ED-CC965ADBE2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4042C42-A1B1-AC75-F4CC-C83D9A6C5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69D0E6-FAB1-0E97-1192-51280044C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F541-087E-4496-881A-09056C2A39FC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3E747A-618B-42FE-51FB-29725FFF8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BCF3AD-549B-3E42-BF34-4E780297D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C97FC-20F0-4B09-AC52-FB578B92D4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97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46745A-7A31-547A-6A34-9226D2A47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2FBCE0-942D-60F8-058B-AF963C3ED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E85D08-A5AB-32F5-D469-7594C6BD7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F541-087E-4496-881A-09056C2A39FC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71086D-AAC1-1AE6-61CB-F0441AA7F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7E63D0-3540-A338-550B-9426F85E8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C97FC-20F0-4B09-AC52-FB578B92D4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735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8B0BE-6775-3BC9-E677-DD2048BB1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D74BD0-C7B6-0CA5-E4A6-E266B4825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B037D8-D807-2358-7890-291763CCE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F541-087E-4496-881A-09056C2A39FC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3E8145-2A52-8BB6-406D-5C6DE77C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C76C09-3FD8-C109-C8E0-C85B21EE1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C97FC-20F0-4B09-AC52-FB578B92D4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388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D1EB12-3A53-E01E-A434-9945CE1ED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1015E4-C0C0-9F52-DA5E-97B42738A2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53D8F96-E4FA-EB71-254F-3D05EFD50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37A208-C35B-304D-DBEE-34E873D7F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F541-087E-4496-881A-09056C2A39FC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B7150D-4B4B-4E39-0F81-59F865B54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A81F8C-5BED-98D7-B2AE-5E2B659ED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C97FC-20F0-4B09-AC52-FB578B92D4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629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ECCF93-A27B-C487-DFC9-965ECB33D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BA6F5B-3644-042F-9A6B-C51524463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528680-8478-AE32-86FD-454D80D2A3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4491A09-8FC1-8A6A-F43B-3C33A220D2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A0E6111-03E5-D6FF-CC08-38D0C2E4CC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75036A-AF95-B83B-44D5-51BB8E93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F541-087E-4496-881A-09056C2A39FC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DF9D68E-4BB4-B645-BE90-680837568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C818EC5-8C61-8F5A-8183-63A1FC50B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C97FC-20F0-4B09-AC52-FB578B92D4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03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1935E3-130E-84EB-7EB8-4011097E0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C4778F0-804F-8D73-3B1C-5240F202A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F541-087E-4496-881A-09056C2A39FC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C23A08F-5FEA-33B3-5D9B-A4B30A759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A6138B-9150-BE90-10A4-98C91D760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C97FC-20F0-4B09-AC52-FB578B92D4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941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2DFF752-5E7B-686B-626F-6C573C42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F541-087E-4496-881A-09056C2A39FC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353EED0-DDEA-1A33-4CB0-BA3974198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53A41C3-41D1-3678-0838-8AC3E4358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C97FC-20F0-4B09-AC52-FB578B92D4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0369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3F303-4EF4-93FE-3FBA-31CF86671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AC1AA6-F63D-5397-9367-1B13A4C4E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516A0A-5A8F-7C03-69AD-5AD9895E9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55A753-2A77-9A4C-D8D5-6FB765E5A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F541-087E-4496-881A-09056C2A39FC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E0877E-7D60-626D-41B1-922C774B6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A54EF5-202E-FB4B-A7B1-92D14256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C97FC-20F0-4B09-AC52-FB578B92D4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705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B2AD33-2EE2-5592-74AE-367D4022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4436A8E-9845-EF56-A868-3D948508A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BB9F6E-32F6-910B-F66A-F92327E9BD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0C2ADB-DED0-F3BA-1A16-362289E6E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F541-087E-4496-881A-09056C2A39FC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46D53A-6864-7308-7CBA-CEB9A6CB7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739203-9BDE-524C-5492-250052857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C97FC-20F0-4B09-AC52-FB578B92D4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165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117498B-2B71-0578-F8C0-330A2AF00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77B7E5-B9CD-BCB6-871D-6BCF14756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D92D6F-5A2D-444B-410E-3A22344AF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CF541-087E-4496-881A-09056C2A39FC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E8743D-28CB-AEF4-7641-6DC4AEC154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C04DEF-334C-EDB7-A85F-961419FCC1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C97FC-20F0-4B09-AC52-FB578B92D4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50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261110-857F-C2CD-3BAD-5806279006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A NOS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27C7EFA-4E54-D8B1-104A-E20E1C34C0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846409F5-91B4-0913-8D49-1402F3228D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" y="0"/>
            <a:ext cx="12186987" cy="686082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67BAB508-1644-42C8-23FC-52A01428C213}"/>
              </a:ext>
            </a:extLst>
          </p:cNvPr>
          <p:cNvSpPr txBox="1"/>
          <p:nvPr/>
        </p:nvSpPr>
        <p:spPr>
          <a:xfrm>
            <a:off x="3033391" y="5504898"/>
            <a:ext cx="66276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i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Únete a nosotros el miércoles 23 de Noviembre a partir de las 12:00 y hasta el Viernes 25 de Noviembre a las 23:59</a:t>
            </a:r>
          </a:p>
          <a:p>
            <a:pPr algn="ctr"/>
            <a:endParaRPr lang="es-ES" i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artículos promocionales están disponibles hasta agotar existencias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559CFA7-B370-0C5F-15DF-9D18EF3C698B}"/>
              </a:ext>
            </a:extLst>
          </p:cNvPr>
          <p:cNvSpPr txBox="1"/>
          <p:nvPr/>
        </p:nvSpPr>
        <p:spPr>
          <a:xfrm>
            <a:off x="4402916" y="521322"/>
            <a:ext cx="7024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i="1" dirty="0">
                <a:solidFill>
                  <a:schemeClr val="bg1"/>
                </a:solidFill>
                <a:latin typeface="Arial Narrow" panose="020B0606020202030204" pitchFamily="34" charset="0"/>
              </a:rPr>
              <a:t>Ahorra un 40%</a:t>
            </a:r>
          </a:p>
        </p:txBody>
      </p:sp>
    </p:spTree>
    <p:extLst>
      <p:ext uri="{BB962C8B-B14F-4D97-AF65-F5344CB8AC3E}">
        <p14:creationId xmlns:p14="http://schemas.microsoft.com/office/powerpoint/2010/main" val="3213430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DA8A7A27-FE6C-EC42-6896-4C84814A85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561975"/>
            <a:ext cx="10287000" cy="573405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C4020F9-E5E0-5202-706D-71D4845546D2}"/>
              </a:ext>
            </a:extLst>
          </p:cNvPr>
          <p:cNvSpPr txBox="1"/>
          <p:nvPr/>
        </p:nvSpPr>
        <p:spPr>
          <a:xfrm>
            <a:off x="5344632" y="4947684"/>
            <a:ext cx="5812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i="1" dirty="0">
                <a:latin typeface="Arial Narrow" panose="020B0606020202030204" pitchFamily="34" charset="0"/>
              </a:rPr>
              <a:t>Dispositivo de microcorriente con tecnología de PULSO VARIABLE</a:t>
            </a:r>
          </a:p>
          <a:p>
            <a:pPr algn="ctr"/>
            <a:r>
              <a:rPr lang="es-ES" i="1" dirty="0">
                <a:latin typeface="Arial Narrow" panose="020B0606020202030204" pitchFamily="34" charset="0"/>
              </a:rPr>
              <a:t>Mejora el volumen de nuestra piel</a:t>
            </a:r>
          </a:p>
        </p:txBody>
      </p:sp>
    </p:spTree>
    <p:extLst>
      <p:ext uri="{BB962C8B-B14F-4D97-AF65-F5344CB8AC3E}">
        <p14:creationId xmlns:p14="http://schemas.microsoft.com/office/powerpoint/2010/main" val="411717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5690284B-9A72-AB59-500A-09E9FB465F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633412"/>
            <a:ext cx="10287000" cy="559117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BC79B0-28EE-CBC6-843F-1596EEFD5FD5}"/>
              </a:ext>
            </a:extLst>
          </p:cNvPr>
          <p:cNvSpPr txBox="1"/>
          <p:nvPr/>
        </p:nvSpPr>
        <p:spPr>
          <a:xfrm>
            <a:off x="5278179" y="4869711"/>
            <a:ext cx="59613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>
                <a:latin typeface="Arial Narrow" panose="020B0606020202030204" pitchFamily="34" charset="0"/>
                <a:cs typeface="Arial" panose="020B0604020202020204" pitchFamily="34" charset="0"/>
              </a:rPr>
              <a:t>Es un poderoso </a:t>
            </a:r>
            <a:r>
              <a:rPr lang="es-ES" i="1" dirty="0" err="1">
                <a:latin typeface="Arial Narrow" panose="020B0606020202030204" pitchFamily="34" charset="0"/>
                <a:cs typeface="Arial" panose="020B0604020202020204" pitchFamily="34" charset="0"/>
              </a:rPr>
              <a:t>serum</a:t>
            </a:r>
            <a:r>
              <a:rPr lang="es-ES" i="1" dirty="0">
                <a:latin typeface="Arial Narrow" panose="020B0606020202030204" pitchFamily="34" charset="0"/>
                <a:cs typeface="Arial" panose="020B0604020202020204" pitchFamily="34" charset="0"/>
              </a:rPr>
              <a:t> que ayuda a mejorar  el contenido de elastina en tu piel. </a:t>
            </a:r>
          </a:p>
          <a:p>
            <a:r>
              <a:rPr lang="es-ES" i="1" dirty="0">
                <a:latin typeface="Arial Narrow" panose="020B0606020202030204" pitchFamily="34" charset="0"/>
                <a:cs typeface="Arial" panose="020B0604020202020204" pitchFamily="34" charset="0"/>
              </a:rPr>
              <a:t>Contiene </a:t>
            </a:r>
            <a:r>
              <a:rPr lang="es-ES" i="1" dirty="0" err="1">
                <a:latin typeface="Arial Narrow" panose="020B0606020202030204" pitchFamily="34" charset="0"/>
                <a:cs typeface="Arial" panose="020B0604020202020204" pitchFamily="34" charset="0"/>
              </a:rPr>
              <a:t>Ethocym</a:t>
            </a:r>
            <a:r>
              <a:rPr lang="es-ES" i="1" dirty="0">
                <a:latin typeface="Arial Narrow" panose="020B0606020202030204" pitchFamily="34" charset="0"/>
                <a:cs typeface="Arial" panose="020B0604020202020204" pitchFamily="34" charset="0"/>
              </a:rPr>
              <a:t>, antioxidantes, CoQ10 y carotenoides incoloros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6820045-30C0-1E26-0B85-4808BBE03F23}"/>
              </a:ext>
            </a:extLst>
          </p:cNvPr>
          <p:cNvSpPr txBox="1"/>
          <p:nvPr/>
        </p:nvSpPr>
        <p:spPr>
          <a:xfrm>
            <a:off x="6230679" y="2686493"/>
            <a:ext cx="3728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Si te preocupa la firmeza de tu piel…</a:t>
            </a:r>
          </a:p>
        </p:txBody>
      </p:sp>
    </p:spTree>
    <p:extLst>
      <p:ext uri="{BB962C8B-B14F-4D97-AF65-F5344CB8AC3E}">
        <p14:creationId xmlns:p14="http://schemas.microsoft.com/office/powerpoint/2010/main" val="87994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BA81E4B6-3041-4E29-346D-E848B8825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614362"/>
            <a:ext cx="10287000" cy="562927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794F4C7-F45C-C13F-7153-B86439534158}"/>
              </a:ext>
            </a:extLst>
          </p:cNvPr>
          <p:cNvSpPr txBox="1"/>
          <p:nvPr/>
        </p:nvSpPr>
        <p:spPr>
          <a:xfrm>
            <a:off x="5245396" y="4931539"/>
            <a:ext cx="5901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>
                <a:latin typeface="Arial Narrow" panose="020B0606020202030204" pitchFamily="34" charset="0"/>
                <a:cs typeface="Arial" panose="020B0604020202020204" pitchFamily="34" charset="0"/>
              </a:rPr>
              <a:t>Es una crema </a:t>
            </a:r>
            <a:r>
              <a:rPr lang="es-ES" i="1" dirty="0" err="1">
                <a:latin typeface="Arial Narrow" panose="020B0606020202030204" pitchFamily="34" charset="0"/>
                <a:cs typeface="Arial" panose="020B0604020202020204" pitchFamily="34" charset="0"/>
              </a:rPr>
              <a:t>bioadaptativa</a:t>
            </a:r>
            <a:r>
              <a:rPr lang="es-ES" i="1" dirty="0">
                <a:latin typeface="Arial Narrow" panose="020B0606020202030204" pitchFamily="34" charset="0"/>
                <a:cs typeface="Arial" panose="020B0604020202020204" pitchFamily="34" charset="0"/>
              </a:rPr>
              <a:t>, para todo tipo de piel. Ayuda a tu piel a adaptarse al medioambiente. </a:t>
            </a:r>
          </a:p>
          <a:p>
            <a:r>
              <a:rPr lang="es-ES" i="1" dirty="0">
                <a:latin typeface="Arial Narrow" panose="020B0606020202030204" pitchFamily="34" charset="0"/>
                <a:cs typeface="Arial" panose="020B0604020202020204" pitchFamily="34" charset="0"/>
              </a:rPr>
              <a:t>Contiene 75ml</a:t>
            </a:r>
          </a:p>
        </p:txBody>
      </p:sp>
    </p:spTree>
    <p:extLst>
      <p:ext uri="{BB962C8B-B14F-4D97-AF65-F5344CB8AC3E}">
        <p14:creationId xmlns:p14="http://schemas.microsoft.com/office/powerpoint/2010/main" val="2967234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459930E7-8D7E-A40C-844D-7708798E4B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623887"/>
            <a:ext cx="10287000" cy="561022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50434A2D-1811-F97B-CB51-27C9AD469144}"/>
              </a:ext>
            </a:extLst>
          </p:cNvPr>
          <p:cNvSpPr txBox="1"/>
          <p:nvPr/>
        </p:nvSpPr>
        <p:spPr>
          <a:xfrm>
            <a:off x="5465135" y="4848446"/>
            <a:ext cx="5854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>
                <a:latin typeface="Arial Narrow" panose="020B0606020202030204" pitchFamily="34" charset="0"/>
                <a:cs typeface="Arial" panose="020B0604020202020204" pitchFamily="34" charset="0"/>
              </a:rPr>
              <a:t>Tónico exfoliante facial </a:t>
            </a:r>
            <a:r>
              <a:rPr lang="es-ES" i="1" dirty="0" err="1">
                <a:latin typeface="Arial Narrow" panose="020B0606020202030204" pitchFamily="34" charset="0"/>
                <a:cs typeface="Arial" panose="020B0604020202020204" pitchFamily="34" charset="0"/>
              </a:rPr>
              <a:t>bioadaptativo</a:t>
            </a:r>
            <a:r>
              <a:rPr lang="es-ES" i="1" dirty="0">
                <a:latin typeface="Arial Narrow" panose="020B0606020202030204" pitchFamily="34" charset="0"/>
                <a:cs typeface="Arial" panose="020B0604020202020204" pitchFamily="34" charset="0"/>
              </a:rPr>
              <a:t>, su formula incluye un 10% de hidroxiácidos que mejoran la suavidad , luminosidad, manchas y decoloración de tu piel</a:t>
            </a:r>
          </a:p>
        </p:txBody>
      </p:sp>
    </p:spTree>
    <p:extLst>
      <p:ext uri="{BB962C8B-B14F-4D97-AF65-F5344CB8AC3E}">
        <p14:creationId xmlns:p14="http://schemas.microsoft.com/office/powerpoint/2010/main" val="840908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578D40E6-04D7-D201-42F2-42CD925147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623887"/>
            <a:ext cx="10287000" cy="561022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2A748EE-AF46-1C55-0776-9020662B1BEF}"/>
              </a:ext>
            </a:extLst>
          </p:cNvPr>
          <p:cNvSpPr txBox="1"/>
          <p:nvPr/>
        </p:nvSpPr>
        <p:spPr>
          <a:xfrm>
            <a:off x="5309191" y="5089451"/>
            <a:ext cx="55501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>
                <a:latin typeface="Arial Narrow" panose="020B0606020202030204" pitchFamily="34" charset="0"/>
              </a:rPr>
              <a:t>Forma parte de la línea 180 de </a:t>
            </a:r>
            <a:r>
              <a:rPr lang="es-ES" i="1" dirty="0" err="1">
                <a:latin typeface="Arial Narrow" panose="020B0606020202030204" pitchFamily="34" charset="0"/>
              </a:rPr>
              <a:t>Nuskin</a:t>
            </a:r>
            <a:r>
              <a:rPr lang="es-ES" i="1" dirty="0">
                <a:latin typeface="Arial Narrow" panose="020B0606020202030204" pitchFamily="34" charset="0"/>
              </a:rPr>
              <a:t>, es un limpiador </a:t>
            </a:r>
            <a:r>
              <a:rPr lang="es-ES" i="1" dirty="0" err="1">
                <a:latin typeface="Arial Narrow" panose="020B0606020202030204" pitchFamily="34" charset="0"/>
              </a:rPr>
              <a:t>antiedad</a:t>
            </a:r>
            <a:r>
              <a:rPr lang="es-ES" i="1" dirty="0">
                <a:latin typeface="Arial Narrow" panose="020B0606020202030204" pitchFamily="34" charset="0"/>
              </a:rPr>
              <a:t>, contiene 10% de vitamina C activa y mejora el aspecto de las manchas en la piel y la decoloración</a:t>
            </a:r>
          </a:p>
        </p:txBody>
      </p:sp>
    </p:spTree>
    <p:extLst>
      <p:ext uri="{BB962C8B-B14F-4D97-AF65-F5344CB8AC3E}">
        <p14:creationId xmlns:p14="http://schemas.microsoft.com/office/powerpoint/2010/main" val="362361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DD40C272-CCA5-B297-821D-C3C84E9A08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600075"/>
            <a:ext cx="10287000" cy="565785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84B683E-DECD-4713-40EB-1FD30C6AE9C3}"/>
              </a:ext>
            </a:extLst>
          </p:cNvPr>
          <p:cNvSpPr txBox="1"/>
          <p:nvPr/>
        </p:nvSpPr>
        <p:spPr>
          <a:xfrm>
            <a:off x="5408428" y="5672490"/>
            <a:ext cx="5613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>
                <a:latin typeface="Arial Narrow" panose="020B0606020202030204" pitchFamily="34" charset="0"/>
                <a:cs typeface="Arial" panose="020B0604020202020204" pitchFamily="34" charset="0"/>
              </a:rPr>
              <a:t>Suplementación que forma parte del programa de remodelación corporal y control de peso de </a:t>
            </a:r>
            <a:r>
              <a:rPr lang="es-ES" i="1" dirty="0" err="1">
                <a:latin typeface="Arial Narrow" panose="020B0606020202030204" pitchFamily="34" charset="0"/>
                <a:cs typeface="Arial" panose="020B0604020202020204" pitchFamily="34" charset="0"/>
              </a:rPr>
              <a:t>Nuskin</a:t>
            </a:r>
            <a:endParaRPr lang="es-ES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814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Panorámica</PresentationFormat>
  <Paragraphs>15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A NOS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NOS</dc:title>
  <dc:creator>Mar Martin</dc:creator>
  <cp:lastModifiedBy>Mar Martin</cp:lastModifiedBy>
  <cp:revision>3</cp:revision>
  <dcterms:created xsi:type="dcterms:W3CDTF">2022-11-16T13:44:55Z</dcterms:created>
  <dcterms:modified xsi:type="dcterms:W3CDTF">2022-11-16T15:51:47Z</dcterms:modified>
</cp:coreProperties>
</file>